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694"/>
  </p:normalViewPr>
  <p:slideViewPr>
    <p:cSldViewPr snapToGrid="0" snapToObjects="1">
      <p:cViewPr>
        <p:scale>
          <a:sx n="103" d="100"/>
          <a:sy n="103" d="100"/>
        </p:scale>
        <p:origin x="122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8.sv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8.svg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6CF25F-3631-4126-9602-556F565BF02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10A414-F6ED-44FD-9AFE-CF04B6D283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answer user questions only about the Able company.</a:t>
          </a:r>
        </a:p>
      </dgm:t>
    </dgm:pt>
    <dgm:pt modelId="{1B3B4106-21E2-4D29-B459-B1E7784E3439}" type="parTrans" cxnId="{7248A1FD-E16C-49FB-83F5-C9346F7CA61F}">
      <dgm:prSet/>
      <dgm:spPr/>
      <dgm:t>
        <a:bodyPr/>
        <a:lstStyle/>
        <a:p>
          <a:endParaRPr lang="en-US"/>
        </a:p>
      </dgm:t>
    </dgm:pt>
    <dgm:pt modelId="{18D6F879-B7E3-42BB-A5EF-E06BAE81BEB3}" type="sibTrans" cxnId="{7248A1FD-E16C-49FB-83F5-C9346F7CA61F}">
      <dgm:prSet/>
      <dgm:spPr/>
      <dgm:t>
        <a:bodyPr/>
        <a:lstStyle/>
        <a:p>
          <a:endParaRPr lang="en-US"/>
        </a:p>
      </dgm:t>
    </dgm:pt>
    <dgm:pt modelId="{A4A28DB0-8798-4CEC-BAD1-DA1099E9BF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company documents for accurate, context-aware responses</a:t>
          </a:r>
        </a:p>
      </dgm:t>
    </dgm:pt>
    <dgm:pt modelId="{6FD24583-6403-404C-AE97-C16888FE83AE}" type="parTrans" cxnId="{736082E2-086A-4CD4-B328-462119A696C0}">
      <dgm:prSet/>
      <dgm:spPr/>
      <dgm:t>
        <a:bodyPr/>
        <a:lstStyle/>
        <a:p>
          <a:endParaRPr lang="en-US"/>
        </a:p>
      </dgm:t>
    </dgm:pt>
    <dgm:pt modelId="{823FABC4-9D95-4000-9E37-E6309B8993EE}" type="sibTrans" cxnId="{736082E2-086A-4CD4-B328-462119A696C0}">
      <dgm:prSet/>
      <dgm:spPr/>
      <dgm:t>
        <a:bodyPr/>
        <a:lstStyle/>
        <a:p>
          <a:endParaRPr lang="en-US"/>
        </a:p>
      </dgm:t>
    </dgm:pt>
    <dgm:pt modelId="{784A3398-54F3-4F22-ACE3-F5FF8B4809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Enhance user experience with smart fallback responses</a:t>
          </a:r>
        </a:p>
      </dgm:t>
    </dgm:pt>
    <dgm:pt modelId="{CC49DF82-1A6A-49DB-A441-9E69617C8A11}" type="parTrans" cxnId="{E3900BF2-2F9D-4546-9006-12BEFFC47A29}">
      <dgm:prSet/>
      <dgm:spPr/>
      <dgm:t>
        <a:bodyPr/>
        <a:lstStyle/>
        <a:p>
          <a:endParaRPr lang="en-US"/>
        </a:p>
      </dgm:t>
    </dgm:pt>
    <dgm:pt modelId="{17CBA0BA-CD80-4C79-AE75-4DDE0242AD60}" type="sibTrans" cxnId="{E3900BF2-2F9D-4546-9006-12BEFFC47A29}">
      <dgm:prSet/>
      <dgm:spPr/>
      <dgm:t>
        <a:bodyPr/>
        <a:lstStyle/>
        <a:p>
          <a:endParaRPr lang="en-US"/>
        </a:p>
      </dgm:t>
    </dgm:pt>
    <dgm:pt modelId="{B5DC87FD-EC2E-4E77-BBC3-4376AFBE1295}" type="pres">
      <dgm:prSet presAssocID="{EC6CF25F-3631-4126-9602-556F565BF025}" presName="root" presStyleCnt="0">
        <dgm:presLayoutVars>
          <dgm:dir/>
          <dgm:resizeHandles val="exact"/>
        </dgm:presLayoutVars>
      </dgm:prSet>
      <dgm:spPr/>
    </dgm:pt>
    <dgm:pt modelId="{781AFF46-595E-490D-B283-581AC7C5BAC2}" type="pres">
      <dgm:prSet presAssocID="{3410A414-F6ED-44FD-9AFE-CF04B6D283C7}" presName="compNode" presStyleCnt="0"/>
      <dgm:spPr/>
    </dgm:pt>
    <dgm:pt modelId="{79D87A52-CB32-4167-9B48-E1EBC43D9522}" type="pres">
      <dgm:prSet presAssocID="{3410A414-F6ED-44FD-9AFE-CF04B6D283C7}" presName="bgRect" presStyleLbl="bgShp" presStyleIdx="0" presStyleCnt="3"/>
      <dgm:spPr/>
    </dgm:pt>
    <dgm:pt modelId="{B07CCB26-5CF2-4E96-8EB7-DF9FCCA56DF8}" type="pres">
      <dgm:prSet presAssocID="{3410A414-F6ED-44FD-9AFE-CF04B6D283C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2287FC41-BF33-4B8F-8CF3-28EB984E01A4}" type="pres">
      <dgm:prSet presAssocID="{3410A414-F6ED-44FD-9AFE-CF04B6D283C7}" presName="spaceRect" presStyleCnt="0"/>
      <dgm:spPr/>
    </dgm:pt>
    <dgm:pt modelId="{EB00A234-2568-4215-8EEA-647B80BBBF04}" type="pres">
      <dgm:prSet presAssocID="{3410A414-F6ED-44FD-9AFE-CF04B6D283C7}" presName="parTx" presStyleLbl="revTx" presStyleIdx="0" presStyleCnt="3">
        <dgm:presLayoutVars>
          <dgm:chMax val="0"/>
          <dgm:chPref val="0"/>
        </dgm:presLayoutVars>
      </dgm:prSet>
      <dgm:spPr/>
    </dgm:pt>
    <dgm:pt modelId="{8A82ADF4-85D9-4595-B574-5E7448345A44}" type="pres">
      <dgm:prSet presAssocID="{18D6F879-B7E3-42BB-A5EF-E06BAE81BEB3}" presName="sibTrans" presStyleCnt="0"/>
      <dgm:spPr/>
    </dgm:pt>
    <dgm:pt modelId="{6101C985-6F20-4B9B-BD32-197824882328}" type="pres">
      <dgm:prSet presAssocID="{A4A28DB0-8798-4CEC-BAD1-DA1099E9BFF8}" presName="compNode" presStyleCnt="0"/>
      <dgm:spPr/>
    </dgm:pt>
    <dgm:pt modelId="{0BFDABA0-4C11-49A4-B586-A3583DE019BC}" type="pres">
      <dgm:prSet presAssocID="{A4A28DB0-8798-4CEC-BAD1-DA1099E9BFF8}" presName="bgRect" presStyleLbl="bgShp" presStyleIdx="1" presStyleCnt="3"/>
      <dgm:spPr/>
    </dgm:pt>
    <dgm:pt modelId="{77FE8BCF-5251-440D-82B7-3FEA4E423F64}" type="pres">
      <dgm:prSet presAssocID="{A4A28DB0-8798-4CEC-BAD1-DA1099E9BFF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48F9B582-F3C7-4A77-A53E-846E9E07E034}" type="pres">
      <dgm:prSet presAssocID="{A4A28DB0-8798-4CEC-BAD1-DA1099E9BFF8}" presName="spaceRect" presStyleCnt="0"/>
      <dgm:spPr/>
    </dgm:pt>
    <dgm:pt modelId="{B4A7B6C5-0A1D-46AB-AD56-6C11C49D25A7}" type="pres">
      <dgm:prSet presAssocID="{A4A28DB0-8798-4CEC-BAD1-DA1099E9BFF8}" presName="parTx" presStyleLbl="revTx" presStyleIdx="1" presStyleCnt="3">
        <dgm:presLayoutVars>
          <dgm:chMax val="0"/>
          <dgm:chPref val="0"/>
        </dgm:presLayoutVars>
      </dgm:prSet>
      <dgm:spPr/>
    </dgm:pt>
    <dgm:pt modelId="{CD93EE33-0091-45F6-B259-91677FF2E2FF}" type="pres">
      <dgm:prSet presAssocID="{823FABC4-9D95-4000-9E37-E6309B8993EE}" presName="sibTrans" presStyleCnt="0"/>
      <dgm:spPr/>
    </dgm:pt>
    <dgm:pt modelId="{CFBC160C-720F-4E17-BF35-CEF753A9DA56}" type="pres">
      <dgm:prSet presAssocID="{784A3398-54F3-4F22-ACE3-F5FF8B4809C2}" presName="compNode" presStyleCnt="0"/>
      <dgm:spPr/>
    </dgm:pt>
    <dgm:pt modelId="{3CDC0779-60FD-441D-BEB0-AA9EC7B57F3F}" type="pres">
      <dgm:prSet presAssocID="{784A3398-54F3-4F22-ACE3-F5FF8B4809C2}" presName="bgRect" presStyleLbl="bgShp" presStyleIdx="2" presStyleCnt="3"/>
      <dgm:spPr/>
    </dgm:pt>
    <dgm:pt modelId="{8E8181C3-125E-492B-848F-3F79CFF5694F}" type="pres">
      <dgm:prSet presAssocID="{784A3398-54F3-4F22-ACE3-F5FF8B4809C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626EFAA-808C-4DE0-BFFC-A7D6A2A453A7}" type="pres">
      <dgm:prSet presAssocID="{784A3398-54F3-4F22-ACE3-F5FF8B4809C2}" presName="spaceRect" presStyleCnt="0"/>
      <dgm:spPr/>
    </dgm:pt>
    <dgm:pt modelId="{D4AAB676-F2D0-427A-BC30-B4EE33EF0AD4}" type="pres">
      <dgm:prSet presAssocID="{784A3398-54F3-4F22-ACE3-F5FF8B4809C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0C50D1F-E4DC-44BF-9125-0BA9C47DDF1D}" type="presOf" srcId="{A4A28DB0-8798-4CEC-BAD1-DA1099E9BFF8}" destId="{B4A7B6C5-0A1D-46AB-AD56-6C11C49D25A7}" srcOrd="0" destOrd="0" presId="urn:microsoft.com/office/officeart/2018/2/layout/IconVerticalSolidList"/>
    <dgm:cxn modelId="{B1561341-0B9A-4DDC-8372-203994F0ECDC}" type="presOf" srcId="{784A3398-54F3-4F22-ACE3-F5FF8B4809C2}" destId="{D4AAB676-F2D0-427A-BC30-B4EE33EF0AD4}" srcOrd="0" destOrd="0" presId="urn:microsoft.com/office/officeart/2018/2/layout/IconVerticalSolidList"/>
    <dgm:cxn modelId="{A4634764-BF01-4B7C-A80D-BB8DF6B79E13}" type="presOf" srcId="{EC6CF25F-3631-4126-9602-556F565BF025}" destId="{B5DC87FD-EC2E-4E77-BBC3-4376AFBE1295}" srcOrd="0" destOrd="0" presId="urn:microsoft.com/office/officeart/2018/2/layout/IconVerticalSolidList"/>
    <dgm:cxn modelId="{DC5FBFDC-CAA3-4396-A866-9A0F51817922}" type="presOf" srcId="{3410A414-F6ED-44FD-9AFE-CF04B6D283C7}" destId="{EB00A234-2568-4215-8EEA-647B80BBBF04}" srcOrd="0" destOrd="0" presId="urn:microsoft.com/office/officeart/2018/2/layout/IconVerticalSolidList"/>
    <dgm:cxn modelId="{736082E2-086A-4CD4-B328-462119A696C0}" srcId="{EC6CF25F-3631-4126-9602-556F565BF025}" destId="{A4A28DB0-8798-4CEC-BAD1-DA1099E9BFF8}" srcOrd="1" destOrd="0" parTransId="{6FD24583-6403-404C-AE97-C16888FE83AE}" sibTransId="{823FABC4-9D95-4000-9E37-E6309B8993EE}"/>
    <dgm:cxn modelId="{E3900BF2-2F9D-4546-9006-12BEFFC47A29}" srcId="{EC6CF25F-3631-4126-9602-556F565BF025}" destId="{784A3398-54F3-4F22-ACE3-F5FF8B4809C2}" srcOrd="2" destOrd="0" parTransId="{CC49DF82-1A6A-49DB-A441-9E69617C8A11}" sibTransId="{17CBA0BA-CD80-4C79-AE75-4DDE0242AD60}"/>
    <dgm:cxn modelId="{7248A1FD-E16C-49FB-83F5-C9346F7CA61F}" srcId="{EC6CF25F-3631-4126-9602-556F565BF025}" destId="{3410A414-F6ED-44FD-9AFE-CF04B6D283C7}" srcOrd="0" destOrd="0" parTransId="{1B3B4106-21E2-4D29-B459-B1E7784E3439}" sibTransId="{18D6F879-B7E3-42BB-A5EF-E06BAE81BEB3}"/>
    <dgm:cxn modelId="{E0BEBE4F-838C-4A57-B2A6-0615B6FAB9A1}" type="presParOf" srcId="{B5DC87FD-EC2E-4E77-BBC3-4376AFBE1295}" destId="{781AFF46-595E-490D-B283-581AC7C5BAC2}" srcOrd="0" destOrd="0" presId="urn:microsoft.com/office/officeart/2018/2/layout/IconVerticalSolidList"/>
    <dgm:cxn modelId="{2DFF67AF-8775-4B48-89DE-2E90457B32CC}" type="presParOf" srcId="{781AFF46-595E-490D-B283-581AC7C5BAC2}" destId="{79D87A52-CB32-4167-9B48-E1EBC43D9522}" srcOrd="0" destOrd="0" presId="urn:microsoft.com/office/officeart/2018/2/layout/IconVerticalSolidList"/>
    <dgm:cxn modelId="{8CBFD5A3-F362-4656-884B-FF9E06023B08}" type="presParOf" srcId="{781AFF46-595E-490D-B283-581AC7C5BAC2}" destId="{B07CCB26-5CF2-4E96-8EB7-DF9FCCA56DF8}" srcOrd="1" destOrd="0" presId="urn:microsoft.com/office/officeart/2018/2/layout/IconVerticalSolidList"/>
    <dgm:cxn modelId="{F4F72866-4061-4BF3-902D-75086DBC1211}" type="presParOf" srcId="{781AFF46-595E-490D-B283-581AC7C5BAC2}" destId="{2287FC41-BF33-4B8F-8CF3-28EB984E01A4}" srcOrd="2" destOrd="0" presId="urn:microsoft.com/office/officeart/2018/2/layout/IconVerticalSolidList"/>
    <dgm:cxn modelId="{30964761-6EA5-4A65-8D4C-EECD084FF152}" type="presParOf" srcId="{781AFF46-595E-490D-B283-581AC7C5BAC2}" destId="{EB00A234-2568-4215-8EEA-647B80BBBF04}" srcOrd="3" destOrd="0" presId="urn:microsoft.com/office/officeart/2018/2/layout/IconVerticalSolidList"/>
    <dgm:cxn modelId="{2BD04910-922D-44B1-AFDA-BA3E30F0FBEF}" type="presParOf" srcId="{B5DC87FD-EC2E-4E77-BBC3-4376AFBE1295}" destId="{8A82ADF4-85D9-4595-B574-5E7448345A44}" srcOrd="1" destOrd="0" presId="urn:microsoft.com/office/officeart/2018/2/layout/IconVerticalSolidList"/>
    <dgm:cxn modelId="{164F3FDC-42E7-4A80-8ABE-4B4085A5A8A9}" type="presParOf" srcId="{B5DC87FD-EC2E-4E77-BBC3-4376AFBE1295}" destId="{6101C985-6F20-4B9B-BD32-197824882328}" srcOrd="2" destOrd="0" presId="urn:microsoft.com/office/officeart/2018/2/layout/IconVerticalSolidList"/>
    <dgm:cxn modelId="{F350666A-B1A3-4677-88AA-7A7F326D5C1A}" type="presParOf" srcId="{6101C985-6F20-4B9B-BD32-197824882328}" destId="{0BFDABA0-4C11-49A4-B586-A3583DE019BC}" srcOrd="0" destOrd="0" presId="urn:microsoft.com/office/officeart/2018/2/layout/IconVerticalSolidList"/>
    <dgm:cxn modelId="{1D534207-95EB-4D98-BAB0-53589581D7E7}" type="presParOf" srcId="{6101C985-6F20-4B9B-BD32-197824882328}" destId="{77FE8BCF-5251-440D-82B7-3FEA4E423F64}" srcOrd="1" destOrd="0" presId="urn:microsoft.com/office/officeart/2018/2/layout/IconVerticalSolidList"/>
    <dgm:cxn modelId="{122CD565-AA95-4F20-A8E8-1EE251409391}" type="presParOf" srcId="{6101C985-6F20-4B9B-BD32-197824882328}" destId="{48F9B582-F3C7-4A77-A53E-846E9E07E034}" srcOrd="2" destOrd="0" presId="urn:microsoft.com/office/officeart/2018/2/layout/IconVerticalSolidList"/>
    <dgm:cxn modelId="{7B6DAA3C-F030-4099-A803-2C337094E1CC}" type="presParOf" srcId="{6101C985-6F20-4B9B-BD32-197824882328}" destId="{B4A7B6C5-0A1D-46AB-AD56-6C11C49D25A7}" srcOrd="3" destOrd="0" presId="urn:microsoft.com/office/officeart/2018/2/layout/IconVerticalSolidList"/>
    <dgm:cxn modelId="{C5ACAA2F-055B-4033-986E-381494F52A55}" type="presParOf" srcId="{B5DC87FD-EC2E-4E77-BBC3-4376AFBE1295}" destId="{CD93EE33-0091-45F6-B259-91677FF2E2FF}" srcOrd="3" destOrd="0" presId="urn:microsoft.com/office/officeart/2018/2/layout/IconVerticalSolidList"/>
    <dgm:cxn modelId="{FAA411CB-3F5D-446E-824C-AE4AF69C823D}" type="presParOf" srcId="{B5DC87FD-EC2E-4E77-BBC3-4376AFBE1295}" destId="{CFBC160C-720F-4E17-BF35-CEF753A9DA56}" srcOrd="4" destOrd="0" presId="urn:microsoft.com/office/officeart/2018/2/layout/IconVerticalSolidList"/>
    <dgm:cxn modelId="{4724296B-6AF1-4F09-8CBA-8C6437D7759C}" type="presParOf" srcId="{CFBC160C-720F-4E17-BF35-CEF753A9DA56}" destId="{3CDC0779-60FD-441D-BEB0-AA9EC7B57F3F}" srcOrd="0" destOrd="0" presId="urn:microsoft.com/office/officeart/2018/2/layout/IconVerticalSolidList"/>
    <dgm:cxn modelId="{3491856F-A4E7-4F44-8E84-1F7C4DDEEC5E}" type="presParOf" srcId="{CFBC160C-720F-4E17-BF35-CEF753A9DA56}" destId="{8E8181C3-125E-492B-848F-3F79CFF5694F}" srcOrd="1" destOrd="0" presId="urn:microsoft.com/office/officeart/2018/2/layout/IconVerticalSolidList"/>
    <dgm:cxn modelId="{B9A14E68-FD72-41BC-8401-4283E82CCF0A}" type="presParOf" srcId="{CFBC160C-720F-4E17-BF35-CEF753A9DA56}" destId="{8626EFAA-808C-4DE0-BFFC-A7D6A2A453A7}" srcOrd="2" destOrd="0" presId="urn:microsoft.com/office/officeart/2018/2/layout/IconVerticalSolidList"/>
    <dgm:cxn modelId="{DFFB2778-D53B-425D-8E80-19FDDAE98E93}" type="presParOf" srcId="{CFBC160C-720F-4E17-BF35-CEF753A9DA56}" destId="{D4AAB676-F2D0-427A-BC30-B4EE33EF0AD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9BF881-F79C-44A0-8139-E650DA62785A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2F9AE4C-4E96-4AA7-9407-29AE69158CCA}">
      <dgm:prSet/>
      <dgm:spPr/>
      <dgm:t>
        <a:bodyPr/>
        <a:lstStyle/>
        <a:p>
          <a:r>
            <a:rPr lang="en-US"/>
            <a:t>Load</a:t>
          </a:r>
        </a:p>
      </dgm:t>
    </dgm:pt>
    <dgm:pt modelId="{2CE72545-521B-4541-9EA4-BE7F40021CAA}" type="parTrans" cxnId="{A3B8AFDE-4F23-4C6F-B5DD-47199C38AEB8}">
      <dgm:prSet/>
      <dgm:spPr/>
      <dgm:t>
        <a:bodyPr/>
        <a:lstStyle/>
        <a:p>
          <a:endParaRPr lang="en-US"/>
        </a:p>
      </dgm:t>
    </dgm:pt>
    <dgm:pt modelId="{0B003E23-7BCE-4670-A209-F244F22B43C3}" type="sibTrans" cxnId="{A3B8AFDE-4F23-4C6F-B5DD-47199C38AEB8}">
      <dgm:prSet/>
      <dgm:spPr/>
      <dgm:t>
        <a:bodyPr/>
        <a:lstStyle/>
        <a:p>
          <a:endParaRPr lang="en-US"/>
        </a:p>
      </dgm:t>
    </dgm:pt>
    <dgm:pt modelId="{5F3F164C-7123-4EF1-B9CA-E835BB9F98C3}">
      <dgm:prSet/>
      <dgm:spPr/>
      <dgm:t>
        <a:bodyPr/>
        <a:lstStyle/>
        <a:p>
          <a:r>
            <a:rPr lang="en-US"/>
            <a:t>Load PDF documents (about Able)</a:t>
          </a:r>
        </a:p>
      </dgm:t>
    </dgm:pt>
    <dgm:pt modelId="{3F200FA7-24C3-4566-88C6-EF41B2E32C7D}" type="parTrans" cxnId="{50255714-3FFE-4FC5-B099-7BA5814F75E5}">
      <dgm:prSet/>
      <dgm:spPr/>
      <dgm:t>
        <a:bodyPr/>
        <a:lstStyle/>
        <a:p>
          <a:endParaRPr lang="en-US"/>
        </a:p>
      </dgm:t>
    </dgm:pt>
    <dgm:pt modelId="{2DCF51D6-7C2F-401C-93AE-0C8E7E1FB97E}" type="sibTrans" cxnId="{50255714-3FFE-4FC5-B099-7BA5814F75E5}">
      <dgm:prSet/>
      <dgm:spPr/>
      <dgm:t>
        <a:bodyPr/>
        <a:lstStyle/>
        <a:p>
          <a:endParaRPr lang="en-US"/>
        </a:p>
      </dgm:t>
    </dgm:pt>
    <dgm:pt modelId="{D3CD929E-04EF-4B2F-85E4-CA567673E76B}">
      <dgm:prSet/>
      <dgm:spPr/>
      <dgm:t>
        <a:bodyPr/>
        <a:lstStyle/>
        <a:p>
          <a:r>
            <a:rPr lang="en-US"/>
            <a:t>Convert</a:t>
          </a:r>
        </a:p>
      </dgm:t>
    </dgm:pt>
    <dgm:pt modelId="{2099963D-6CEA-4EBF-B1FA-2A2A3765678A}" type="parTrans" cxnId="{A8B09AEF-5C15-46AB-B728-A8D0D5639CFB}">
      <dgm:prSet/>
      <dgm:spPr/>
      <dgm:t>
        <a:bodyPr/>
        <a:lstStyle/>
        <a:p>
          <a:endParaRPr lang="en-US"/>
        </a:p>
      </dgm:t>
    </dgm:pt>
    <dgm:pt modelId="{922EA0FC-38BE-42BA-8B8C-7CCDA1263BF9}" type="sibTrans" cxnId="{A8B09AEF-5C15-46AB-B728-A8D0D5639CFB}">
      <dgm:prSet/>
      <dgm:spPr/>
      <dgm:t>
        <a:bodyPr/>
        <a:lstStyle/>
        <a:p>
          <a:endParaRPr lang="en-US"/>
        </a:p>
      </dgm:t>
    </dgm:pt>
    <dgm:pt modelId="{F4238492-36B5-489E-B225-093AE200DAA3}">
      <dgm:prSet/>
      <dgm:spPr/>
      <dgm:t>
        <a:bodyPr/>
        <a:lstStyle/>
        <a:p>
          <a:r>
            <a:rPr lang="en-US"/>
            <a:t>Convert them into vector embeddings</a:t>
          </a:r>
        </a:p>
      </dgm:t>
    </dgm:pt>
    <dgm:pt modelId="{9A3BFD12-074C-4BB5-944C-3CBA84B82B79}" type="parTrans" cxnId="{4E3BECEC-C55B-4A23-AFC2-D52A6310BCFD}">
      <dgm:prSet/>
      <dgm:spPr/>
      <dgm:t>
        <a:bodyPr/>
        <a:lstStyle/>
        <a:p>
          <a:endParaRPr lang="en-US"/>
        </a:p>
      </dgm:t>
    </dgm:pt>
    <dgm:pt modelId="{4A326EBA-5202-4A88-867D-94CBD18A739D}" type="sibTrans" cxnId="{4E3BECEC-C55B-4A23-AFC2-D52A6310BCFD}">
      <dgm:prSet/>
      <dgm:spPr/>
      <dgm:t>
        <a:bodyPr/>
        <a:lstStyle/>
        <a:p>
          <a:endParaRPr lang="en-US"/>
        </a:p>
      </dgm:t>
    </dgm:pt>
    <dgm:pt modelId="{F7CFA628-9952-4514-AAB0-C7E656E741B6}">
      <dgm:prSet/>
      <dgm:spPr/>
      <dgm:t>
        <a:bodyPr/>
        <a:lstStyle/>
        <a:p>
          <a:r>
            <a:rPr lang="en-US"/>
            <a:t>Use</a:t>
          </a:r>
        </a:p>
      </dgm:t>
    </dgm:pt>
    <dgm:pt modelId="{AF4AC421-89BD-42C7-9A24-323A6D6A04F8}" type="parTrans" cxnId="{6F5D41BE-5F9D-47D1-B0CB-102857D068D2}">
      <dgm:prSet/>
      <dgm:spPr/>
      <dgm:t>
        <a:bodyPr/>
        <a:lstStyle/>
        <a:p>
          <a:endParaRPr lang="en-US"/>
        </a:p>
      </dgm:t>
    </dgm:pt>
    <dgm:pt modelId="{712A083A-A8C9-49CA-9AA8-29923ADA27AC}" type="sibTrans" cxnId="{6F5D41BE-5F9D-47D1-B0CB-102857D068D2}">
      <dgm:prSet/>
      <dgm:spPr/>
      <dgm:t>
        <a:bodyPr/>
        <a:lstStyle/>
        <a:p>
          <a:endParaRPr lang="en-US"/>
        </a:p>
      </dgm:t>
    </dgm:pt>
    <dgm:pt modelId="{549452B2-195A-4CCB-A65C-7C40CE1833C0}">
      <dgm:prSet/>
      <dgm:spPr/>
      <dgm:t>
        <a:bodyPr/>
        <a:lstStyle/>
        <a:p>
          <a:r>
            <a:rPr lang="en-US"/>
            <a:t>Use LlamaIndex to create index</a:t>
          </a:r>
        </a:p>
      </dgm:t>
    </dgm:pt>
    <dgm:pt modelId="{C5148FCB-6399-4AEE-BD5C-FF43ADC382FB}" type="parTrans" cxnId="{62D6C215-C528-40DC-B058-F041BB57D772}">
      <dgm:prSet/>
      <dgm:spPr/>
      <dgm:t>
        <a:bodyPr/>
        <a:lstStyle/>
        <a:p>
          <a:endParaRPr lang="en-US"/>
        </a:p>
      </dgm:t>
    </dgm:pt>
    <dgm:pt modelId="{9D508C64-B10A-41E7-B310-A89B7FBAD16E}" type="sibTrans" cxnId="{62D6C215-C528-40DC-B058-F041BB57D772}">
      <dgm:prSet/>
      <dgm:spPr/>
      <dgm:t>
        <a:bodyPr/>
        <a:lstStyle/>
        <a:p>
          <a:endParaRPr lang="en-US"/>
        </a:p>
      </dgm:t>
    </dgm:pt>
    <dgm:pt modelId="{4BA46B38-C3C3-4695-AAAB-95ECFDA1D949}">
      <dgm:prSet/>
      <dgm:spPr/>
      <dgm:t>
        <a:bodyPr/>
        <a:lstStyle/>
        <a:p>
          <a:r>
            <a:rPr lang="en-US"/>
            <a:t>Query</a:t>
          </a:r>
        </a:p>
      </dgm:t>
    </dgm:pt>
    <dgm:pt modelId="{6871E9C2-20E9-43A3-8BA3-BD6AA7EB469D}" type="parTrans" cxnId="{A9CF423F-5A4F-4FBC-BF39-700A9D893CD5}">
      <dgm:prSet/>
      <dgm:spPr/>
      <dgm:t>
        <a:bodyPr/>
        <a:lstStyle/>
        <a:p>
          <a:endParaRPr lang="en-US"/>
        </a:p>
      </dgm:t>
    </dgm:pt>
    <dgm:pt modelId="{2DFA5C6D-B01D-423F-8AB8-55501EABADBD}" type="sibTrans" cxnId="{A9CF423F-5A4F-4FBC-BF39-700A9D893CD5}">
      <dgm:prSet/>
      <dgm:spPr/>
      <dgm:t>
        <a:bodyPr/>
        <a:lstStyle/>
        <a:p>
          <a:endParaRPr lang="en-US"/>
        </a:p>
      </dgm:t>
    </dgm:pt>
    <dgm:pt modelId="{7BB08AD7-30A9-4739-84BB-CFFD9AF4B1AE}">
      <dgm:prSet/>
      <dgm:spPr/>
      <dgm:t>
        <a:bodyPr/>
        <a:lstStyle/>
        <a:p>
          <a:r>
            <a:rPr lang="en-US"/>
            <a:t>Query with Gemma + fallback if needed</a:t>
          </a:r>
        </a:p>
      </dgm:t>
    </dgm:pt>
    <dgm:pt modelId="{88104F5C-DAE3-4210-9E04-B6CE7B9B6744}" type="parTrans" cxnId="{F2A8486C-4027-46C1-AB26-E38F1B6DCAFD}">
      <dgm:prSet/>
      <dgm:spPr/>
      <dgm:t>
        <a:bodyPr/>
        <a:lstStyle/>
        <a:p>
          <a:endParaRPr lang="en-US"/>
        </a:p>
      </dgm:t>
    </dgm:pt>
    <dgm:pt modelId="{EE3444B1-BB84-4364-BE30-F0A223F64961}" type="sibTrans" cxnId="{F2A8486C-4027-46C1-AB26-E38F1B6DCAFD}">
      <dgm:prSet/>
      <dgm:spPr/>
      <dgm:t>
        <a:bodyPr/>
        <a:lstStyle/>
        <a:p>
          <a:endParaRPr lang="en-US"/>
        </a:p>
      </dgm:t>
    </dgm:pt>
    <dgm:pt modelId="{83465E29-A164-4279-864E-AA9735DF5AAC}">
      <dgm:prSet/>
      <dgm:spPr/>
      <dgm:t>
        <a:bodyPr/>
        <a:lstStyle/>
        <a:p>
          <a:r>
            <a:rPr lang="en-US"/>
            <a:t>Interface</a:t>
          </a:r>
        </a:p>
      </dgm:t>
    </dgm:pt>
    <dgm:pt modelId="{FC937E84-2F6F-4670-A9E0-CC86580BA3FA}" type="parTrans" cxnId="{7E0FF2FF-96F5-424E-BDF6-E452FB428281}">
      <dgm:prSet/>
      <dgm:spPr/>
      <dgm:t>
        <a:bodyPr/>
        <a:lstStyle/>
        <a:p>
          <a:endParaRPr lang="en-US"/>
        </a:p>
      </dgm:t>
    </dgm:pt>
    <dgm:pt modelId="{055E4019-5ABA-477B-BF75-07BA55466F8E}" type="sibTrans" cxnId="{7E0FF2FF-96F5-424E-BDF6-E452FB428281}">
      <dgm:prSet/>
      <dgm:spPr/>
      <dgm:t>
        <a:bodyPr/>
        <a:lstStyle/>
        <a:p>
          <a:endParaRPr lang="en-US"/>
        </a:p>
      </dgm:t>
    </dgm:pt>
    <dgm:pt modelId="{D9F99E52-854D-4210-B5E5-55165D11904A}">
      <dgm:prSet/>
      <dgm:spPr/>
      <dgm:t>
        <a:bodyPr/>
        <a:lstStyle/>
        <a:p>
          <a:r>
            <a:rPr lang="en-US"/>
            <a:t>Interface via CLI or Gradio Web UI</a:t>
          </a:r>
        </a:p>
      </dgm:t>
    </dgm:pt>
    <dgm:pt modelId="{745A33E2-390D-477F-8857-4CD32CDC3DC6}" type="parTrans" cxnId="{D199A8E0-17C9-4600-B045-4B8AE8E23E43}">
      <dgm:prSet/>
      <dgm:spPr/>
      <dgm:t>
        <a:bodyPr/>
        <a:lstStyle/>
        <a:p>
          <a:endParaRPr lang="en-US"/>
        </a:p>
      </dgm:t>
    </dgm:pt>
    <dgm:pt modelId="{6BA1B671-3A35-43B7-A52A-772F0B442D4E}" type="sibTrans" cxnId="{D199A8E0-17C9-4600-B045-4B8AE8E23E43}">
      <dgm:prSet/>
      <dgm:spPr/>
      <dgm:t>
        <a:bodyPr/>
        <a:lstStyle/>
        <a:p>
          <a:endParaRPr lang="en-US"/>
        </a:p>
      </dgm:t>
    </dgm:pt>
    <dgm:pt modelId="{1194FDD3-8408-3E4B-BB08-F2BE5C92D92A}" type="pres">
      <dgm:prSet presAssocID="{539BF881-F79C-44A0-8139-E650DA62785A}" presName="Name0" presStyleCnt="0">
        <dgm:presLayoutVars>
          <dgm:dir/>
          <dgm:animLvl val="lvl"/>
          <dgm:resizeHandles val="exact"/>
        </dgm:presLayoutVars>
      </dgm:prSet>
      <dgm:spPr/>
    </dgm:pt>
    <dgm:pt modelId="{282F559A-1184-7042-8F54-57798F4E2096}" type="pres">
      <dgm:prSet presAssocID="{42F9AE4C-4E96-4AA7-9407-29AE69158CCA}" presName="linNode" presStyleCnt="0"/>
      <dgm:spPr/>
    </dgm:pt>
    <dgm:pt modelId="{5252FDDE-555A-F54C-9D33-65E34A755AB9}" type="pres">
      <dgm:prSet presAssocID="{42F9AE4C-4E96-4AA7-9407-29AE69158CCA}" presName="parentText" presStyleLbl="solidFgAcc1" presStyleIdx="0" presStyleCnt="5">
        <dgm:presLayoutVars>
          <dgm:chMax val="1"/>
          <dgm:bulletEnabled/>
        </dgm:presLayoutVars>
      </dgm:prSet>
      <dgm:spPr/>
    </dgm:pt>
    <dgm:pt modelId="{A4734567-3907-5A47-81B7-5A1C01D8DA52}" type="pres">
      <dgm:prSet presAssocID="{42F9AE4C-4E96-4AA7-9407-29AE69158CCA}" presName="descendantText" presStyleLbl="alignNode1" presStyleIdx="0" presStyleCnt="5">
        <dgm:presLayoutVars>
          <dgm:bulletEnabled/>
        </dgm:presLayoutVars>
      </dgm:prSet>
      <dgm:spPr/>
    </dgm:pt>
    <dgm:pt modelId="{CB2BF23F-A812-2D4D-B5C3-4CEF89B13FCB}" type="pres">
      <dgm:prSet presAssocID="{0B003E23-7BCE-4670-A209-F244F22B43C3}" presName="sp" presStyleCnt="0"/>
      <dgm:spPr/>
    </dgm:pt>
    <dgm:pt modelId="{65573A5D-5982-2F47-A617-181157814064}" type="pres">
      <dgm:prSet presAssocID="{D3CD929E-04EF-4B2F-85E4-CA567673E76B}" presName="linNode" presStyleCnt="0"/>
      <dgm:spPr/>
    </dgm:pt>
    <dgm:pt modelId="{7DBC6FB5-085B-A847-A2F0-8B0A76A4D3D6}" type="pres">
      <dgm:prSet presAssocID="{D3CD929E-04EF-4B2F-85E4-CA567673E76B}" presName="parentText" presStyleLbl="solidFgAcc1" presStyleIdx="1" presStyleCnt="5">
        <dgm:presLayoutVars>
          <dgm:chMax val="1"/>
          <dgm:bulletEnabled/>
        </dgm:presLayoutVars>
      </dgm:prSet>
      <dgm:spPr/>
    </dgm:pt>
    <dgm:pt modelId="{2A2517DA-48C5-AF4D-BA49-5DB461340775}" type="pres">
      <dgm:prSet presAssocID="{D3CD929E-04EF-4B2F-85E4-CA567673E76B}" presName="descendantText" presStyleLbl="alignNode1" presStyleIdx="1" presStyleCnt="5">
        <dgm:presLayoutVars>
          <dgm:bulletEnabled/>
        </dgm:presLayoutVars>
      </dgm:prSet>
      <dgm:spPr/>
    </dgm:pt>
    <dgm:pt modelId="{C49A0E0A-E0DE-4A48-ABB6-BB4A3051AAA5}" type="pres">
      <dgm:prSet presAssocID="{922EA0FC-38BE-42BA-8B8C-7CCDA1263BF9}" presName="sp" presStyleCnt="0"/>
      <dgm:spPr/>
    </dgm:pt>
    <dgm:pt modelId="{5E4FD2FB-85FC-5147-95AB-96DF3A90DCAC}" type="pres">
      <dgm:prSet presAssocID="{F7CFA628-9952-4514-AAB0-C7E656E741B6}" presName="linNode" presStyleCnt="0"/>
      <dgm:spPr/>
    </dgm:pt>
    <dgm:pt modelId="{BF5C4F1F-B2A8-1C4C-AE4E-F4DC54C65B85}" type="pres">
      <dgm:prSet presAssocID="{F7CFA628-9952-4514-AAB0-C7E656E741B6}" presName="parentText" presStyleLbl="solidFgAcc1" presStyleIdx="2" presStyleCnt="5">
        <dgm:presLayoutVars>
          <dgm:chMax val="1"/>
          <dgm:bulletEnabled/>
        </dgm:presLayoutVars>
      </dgm:prSet>
      <dgm:spPr/>
    </dgm:pt>
    <dgm:pt modelId="{D480C391-3CAC-1043-BEA1-1A9804EC84D9}" type="pres">
      <dgm:prSet presAssocID="{F7CFA628-9952-4514-AAB0-C7E656E741B6}" presName="descendantText" presStyleLbl="alignNode1" presStyleIdx="2" presStyleCnt="5">
        <dgm:presLayoutVars>
          <dgm:bulletEnabled/>
        </dgm:presLayoutVars>
      </dgm:prSet>
      <dgm:spPr/>
    </dgm:pt>
    <dgm:pt modelId="{2473FE9B-AD49-F043-8B2E-B42053730B28}" type="pres">
      <dgm:prSet presAssocID="{712A083A-A8C9-49CA-9AA8-29923ADA27AC}" presName="sp" presStyleCnt="0"/>
      <dgm:spPr/>
    </dgm:pt>
    <dgm:pt modelId="{1C21A949-7F4C-E644-BCFB-FB938ECBC07E}" type="pres">
      <dgm:prSet presAssocID="{4BA46B38-C3C3-4695-AAAB-95ECFDA1D949}" presName="linNode" presStyleCnt="0"/>
      <dgm:spPr/>
    </dgm:pt>
    <dgm:pt modelId="{4063E1B1-187C-E24B-8BBE-2D841C57492E}" type="pres">
      <dgm:prSet presAssocID="{4BA46B38-C3C3-4695-AAAB-95ECFDA1D949}" presName="parentText" presStyleLbl="solidFgAcc1" presStyleIdx="3" presStyleCnt="5">
        <dgm:presLayoutVars>
          <dgm:chMax val="1"/>
          <dgm:bulletEnabled/>
        </dgm:presLayoutVars>
      </dgm:prSet>
      <dgm:spPr/>
    </dgm:pt>
    <dgm:pt modelId="{EC9759E6-1BDA-2B4F-AC66-B61C773867D4}" type="pres">
      <dgm:prSet presAssocID="{4BA46B38-C3C3-4695-AAAB-95ECFDA1D949}" presName="descendantText" presStyleLbl="alignNode1" presStyleIdx="3" presStyleCnt="5">
        <dgm:presLayoutVars>
          <dgm:bulletEnabled/>
        </dgm:presLayoutVars>
      </dgm:prSet>
      <dgm:spPr/>
    </dgm:pt>
    <dgm:pt modelId="{047D9F91-EE21-7143-9CC5-EC0FE97A5CF7}" type="pres">
      <dgm:prSet presAssocID="{2DFA5C6D-B01D-423F-8AB8-55501EABADBD}" presName="sp" presStyleCnt="0"/>
      <dgm:spPr/>
    </dgm:pt>
    <dgm:pt modelId="{206578CA-DBE9-424E-ABDC-E92C91760DD4}" type="pres">
      <dgm:prSet presAssocID="{83465E29-A164-4279-864E-AA9735DF5AAC}" presName="linNode" presStyleCnt="0"/>
      <dgm:spPr/>
    </dgm:pt>
    <dgm:pt modelId="{9FEBCA3F-FAAF-DB44-859D-33A3A95A864E}" type="pres">
      <dgm:prSet presAssocID="{83465E29-A164-4279-864E-AA9735DF5AAC}" presName="parentText" presStyleLbl="solidFgAcc1" presStyleIdx="4" presStyleCnt="5">
        <dgm:presLayoutVars>
          <dgm:chMax val="1"/>
          <dgm:bulletEnabled/>
        </dgm:presLayoutVars>
      </dgm:prSet>
      <dgm:spPr/>
    </dgm:pt>
    <dgm:pt modelId="{7125FA2A-BE8F-D142-9642-49645775C081}" type="pres">
      <dgm:prSet presAssocID="{83465E29-A164-4279-864E-AA9735DF5AAC}" presName="descendantText" presStyleLbl="alignNode1" presStyleIdx="4" presStyleCnt="5">
        <dgm:presLayoutVars>
          <dgm:bulletEnabled/>
        </dgm:presLayoutVars>
      </dgm:prSet>
      <dgm:spPr/>
    </dgm:pt>
  </dgm:ptLst>
  <dgm:cxnLst>
    <dgm:cxn modelId="{CAA16F06-A81D-1242-AE9A-42967D2F7C5E}" type="presOf" srcId="{F4238492-36B5-489E-B225-093AE200DAA3}" destId="{2A2517DA-48C5-AF4D-BA49-5DB461340775}" srcOrd="0" destOrd="0" presId="urn:microsoft.com/office/officeart/2016/7/layout/VerticalHollowActionList"/>
    <dgm:cxn modelId="{8C44A90E-D38A-8748-B8EC-B8963A12C340}" type="presOf" srcId="{F7CFA628-9952-4514-AAB0-C7E656E741B6}" destId="{BF5C4F1F-B2A8-1C4C-AE4E-F4DC54C65B85}" srcOrd="0" destOrd="0" presId="urn:microsoft.com/office/officeart/2016/7/layout/VerticalHollowActionList"/>
    <dgm:cxn modelId="{50255714-3FFE-4FC5-B099-7BA5814F75E5}" srcId="{42F9AE4C-4E96-4AA7-9407-29AE69158CCA}" destId="{5F3F164C-7123-4EF1-B9CA-E835BB9F98C3}" srcOrd="0" destOrd="0" parTransId="{3F200FA7-24C3-4566-88C6-EF41B2E32C7D}" sibTransId="{2DCF51D6-7C2F-401C-93AE-0C8E7E1FB97E}"/>
    <dgm:cxn modelId="{62D6C215-C528-40DC-B058-F041BB57D772}" srcId="{F7CFA628-9952-4514-AAB0-C7E656E741B6}" destId="{549452B2-195A-4CCB-A65C-7C40CE1833C0}" srcOrd="0" destOrd="0" parTransId="{C5148FCB-6399-4AEE-BD5C-FF43ADC382FB}" sibTransId="{9D508C64-B10A-41E7-B310-A89B7FBAD16E}"/>
    <dgm:cxn modelId="{05842218-3EB8-5942-8176-FB5BB96D3169}" type="presOf" srcId="{4BA46B38-C3C3-4695-AAAB-95ECFDA1D949}" destId="{4063E1B1-187C-E24B-8BBE-2D841C57492E}" srcOrd="0" destOrd="0" presId="urn:microsoft.com/office/officeart/2016/7/layout/VerticalHollowActionList"/>
    <dgm:cxn modelId="{EA333818-BAF7-2B4D-88F5-BE7AC25D99F8}" type="presOf" srcId="{7BB08AD7-30A9-4739-84BB-CFFD9AF4B1AE}" destId="{EC9759E6-1BDA-2B4F-AC66-B61C773867D4}" srcOrd="0" destOrd="0" presId="urn:microsoft.com/office/officeart/2016/7/layout/VerticalHollowActionList"/>
    <dgm:cxn modelId="{36E81F1F-BA1E-A445-B6B6-DB0390DA47F1}" type="presOf" srcId="{539BF881-F79C-44A0-8139-E650DA62785A}" destId="{1194FDD3-8408-3E4B-BB08-F2BE5C92D92A}" srcOrd="0" destOrd="0" presId="urn:microsoft.com/office/officeart/2016/7/layout/VerticalHollowActionList"/>
    <dgm:cxn modelId="{44A09D20-4634-7D49-8847-75870DAEA085}" type="presOf" srcId="{5F3F164C-7123-4EF1-B9CA-E835BB9F98C3}" destId="{A4734567-3907-5A47-81B7-5A1C01D8DA52}" srcOrd="0" destOrd="0" presId="urn:microsoft.com/office/officeart/2016/7/layout/VerticalHollowActionList"/>
    <dgm:cxn modelId="{04C9F231-6F64-6345-844B-AD5D48C18797}" type="presOf" srcId="{D3CD929E-04EF-4B2F-85E4-CA567673E76B}" destId="{7DBC6FB5-085B-A847-A2F0-8B0A76A4D3D6}" srcOrd="0" destOrd="0" presId="urn:microsoft.com/office/officeart/2016/7/layout/VerticalHollowActionList"/>
    <dgm:cxn modelId="{A9CF423F-5A4F-4FBC-BF39-700A9D893CD5}" srcId="{539BF881-F79C-44A0-8139-E650DA62785A}" destId="{4BA46B38-C3C3-4695-AAAB-95ECFDA1D949}" srcOrd="3" destOrd="0" parTransId="{6871E9C2-20E9-43A3-8BA3-BD6AA7EB469D}" sibTransId="{2DFA5C6D-B01D-423F-8AB8-55501EABADBD}"/>
    <dgm:cxn modelId="{B65FBE60-E343-5E44-9F95-13C6C6FC6328}" type="presOf" srcId="{42F9AE4C-4E96-4AA7-9407-29AE69158CCA}" destId="{5252FDDE-555A-F54C-9D33-65E34A755AB9}" srcOrd="0" destOrd="0" presId="urn:microsoft.com/office/officeart/2016/7/layout/VerticalHollowActionList"/>
    <dgm:cxn modelId="{F2A8486C-4027-46C1-AB26-E38F1B6DCAFD}" srcId="{4BA46B38-C3C3-4695-AAAB-95ECFDA1D949}" destId="{7BB08AD7-30A9-4739-84BB-CFFD9AF4B1AE}" srcOrd="0" destOrd="0" parTransId="{88104F5C-DAE3-4210-9E04-B6CE7B9B6744}" sibTransId="{EE3444B1-BB84-4364-BE30-F0A223F64961}"/>
    <dgm:cxn modelId="{0CD6D49F-0F80-2043-8CB7-B9FDB30A234C}" type="presOf" srcId="{83465E29-A164-4279-864E-AA9735DF5AAC}" destId="{9FEBCA3F-FAAF-DB44-859D-33A3A95A864E}" srcOrd="0" destOrd="0" presId="urn:microsoft.com/office/officeart/2016/7/layout/VerticalHollowActionList"/>
    <dgm:cxn modelId="{4B2F2CB8-127F-354F-8FC4-A11EC31F90B5}" type="presOf" srcId="{549452B2-195A-4CCB-A65C-7C40CE1833C0}" destId="{D480C391-3CAC-1043-BEA1-1A9804EC84D9}" srcOrd="0" destOrd="0" presId="urn:microsoft.com/office/officeart/2016/7/layout/VerticalHollowActionList"/>
    <dgm:cxn modelId="{6F5D41BE-5F9D-47D1-B0CB-102857D068D2}" srcId="{539BF881-F79C-44A0-8139-E650DA62785A}" destId="{F7CFA628-9952-4514-AAB0-C7E656E741B6}" srcOrd="2" destOrd="0" parTransId="{AF4AC421-89BD-42C7-9A24-323A6D6A04F8}" sibTransId="{712A083A-A8C9-49CA-9AA8-29923ADA27AC}"/>
    <dgm:cxn modelId="{4E5C9EC2-767D-B842-99B1-D03BA20F1B66}" type="presOf" srcId="{D9F99E52-854D-4210-B5E5-55165D11904A}" destId="{7125FA2A-BE8F-D142-9642-49645775C081}" srcOrd="0" destOrd="0" presId="urn:microsoft.com/office/officeart/2016/7/layout/VerticalHollowActionList"/>
    <dgm:cxn modelId="{A3B8AFDE-4F23-4C6F-B5DD-47199C38AEB8}" srcId="{539BF881-F79C-44A0-8139-E650DA62785A}" destId="{42F9AE4C-4E96-4AA7-9407-29AE69158CCA}" srcOrd="0" destOrd="0" parTransId="{2CE72545-521B-4541-9EA4-BE7F40021CAA}" sibTransId="{0B003E23-7BCE-4670-A209-F244F22B43C3}"/>
    <dgm:cxn modelId="{D199A8E0-17C9-4600-B045-4B8AE8E23E43}" srcId="{83465E29-A164-4279-864E-AA9735DF5AAC}" destId="{D9F99E52-854D-4210-B5E5-55165D11904A}" srcOrd="0" destOrd="0" parTransId="{745A33E2-390D-477F-8857-4CD32CDC3DC6}" sibTransId="{6BA1B671-3A35-43B7-A52A-772F0B442D4E}"/>
    <dgm:cxn modelId="{4E3BECEC-C55B-4A23-AFC2-D52A6310BCFD}" srcId="{D3CD929E-04EF-4B2F-85E4-CA567673E76B}" destId="{F4238492-36B5-489E-B225-093AE200DAA3}" srcOrd="0" destOrd="0" parTransId="{9A3BFD12-074C-4BB5-944C-3CBA84B82B79}" sibTransId="{4A326EBA-5202-4A88-867D-94CBD18A739D}"/>
    <dgm:cxn modelId="{A8B09AEF-5C15-46AB-B728-A8D0D5639CFB}" srcId="{539BF881-F79C-44A0-8139-E650DA62785A}" destId="{D3CD929E-04EF-4B2F-85E4-CA567673E76B}" srcOrd="1" destOrd="0" parTransId="{2099963D-6CEA-4EBF-B1FA-2A2A3765678A}" sibTransId="{922EA0FC-38BE-42BA-8B8C-7CCDA1263BF9}"/>
    <dgm:cxn modelId="{7E0FF2FF-96F5-424E-BDF6-E452FB428281}" srcId="{539BF881-F79C-44A0-8139-E650DA62785A}" destId="{83465E29-A164-4279-864E-AA9735DF5AAC}" srcOrd="4" destOrd="0" parTransId="{FC937E84-2F6F-4670-A9E0-CC86580BA3FA}" sibTransId="{055E4019-5ABA-477B-BF75-07BA55466F8E}"/>
    <dgm:cxn modelId="{D6C9B38D-357A-6F48-A9C6-03CE2D635EE1}" type="presParOf" srcId="{1194FDD3-8408-3E4B-BB08-F2BE5C92D92A}" destId="{282F559A-1184-7042-8F54-57798F4E2096}" srcOrd="0" destOrd="0" presId="urn:microsoft.com/office/officeart/2016/7/layout/VerticalHollowActionList"/>
    <dgm:cxn modelId="{C2772BC5-2ACB-F249-9CEA-D99D7D28D720}" type="presParOf" srcId="{282F559A-1184-7042-8F54-57798F4E2096}" destId="{5252FDDE-555A-F54C-9D33-65E34A755AB9}" srcOrd="0" destOrd="0" presId="urn:microsoft.com/office/officeart/2016/7/layout/VerticalHollowActionList"/>
    <dgm:cxn modelId="{1F7C2976-B14D-3C45-A739-D253C0F48AF7}" type="presParOf" srcId="{282F559A-1184-7042-8F54-57798F4E2096}" destId="{A4734567-3907-5A47-81B7-5A1C01D8DA52}" srcOrd="1" destOrd="0" presId="urn:microsoft.com/office/officeart/2016/7/layout/VerticalHollowActionList"/>
    <dgm:cxn modelId="{DD19BC9C-0A65-7145-886A-41A807AD5EC7}" type="presParOf" srcId="{1194FDD3-8408-3E4B-BB08-F2BE5C92D92A}" destId="{CB2BF23F-A812-2D4D-B5C3-4CEF89B13FCB}" srcOrd="1" destOrd="0" presId="urn:microsoft.com/office/officeart/2016/7/layout/VerticalHollowActionList"/>
    <dgm:cxn modelId="{DD7C3316-4D0D-EC49-9AFD-DBC4A90AE6BB}" type="presParOf" srcId="{1194FDD3-8408-3E4B-BB08-F2BE5C92D92A}" destId="{65573A5D-5982-2F47-A617-181157814064}" srcOrd="2" destOrd="0" presId="urn:microsoft.com/office/officeart/2016/7/layout/VerticalHollowActionList"/>
    <dgm:cxn modelId="{6B66CA58-1C49-7145-BF3A-ED7B4EA444BE}" type="presParOf" srcId="{65573A5D-5982-2F47-A617-181157814064}" destId="{7DBC6FB5-085B-A847-A2F0-8B0A76A4D3D6}" srcOrd="0" destOrd="0" presId="urn:microsoft.com/office/officeart/2016/7/layout/VerticalHollowActionList"/>
    <dgm:cxn modelId="{0BCB1E48-2633-5C4C-8DBD-FFC369A17E5D}" type="presParOf" srcId="{65573A5D-5982-2F47-A617-181157814064}" destId="{2A2517DA-48C5-AF4D-BA49-5DB461340775}" srcOrd="1" destOrd="0" presId="urn:microsoft.com/office/officeart/2016/7/layout/VerticalHollowActionList"/>
    <dgm:cxn modelId="{6B987199-C96F-CE49-9D20-4EDEAC98677E}" type="presParOf" srcId="{1194FDD3-8408-3E4B-BB08-F2BE5C92D92A}" destId="{C49A0E0A-E0DE-4A48-ABB6-BB4A3051AAA5}" srcOrd="3" destOrd="0" presId="urn:microsoft.com/office/officeart/2016/7/layout/VerticalHollowActionList"/>
    <dgm:cxn modelId="{24C7BDEA-9D60-8347-9603-3439F072943E}" type="presParOf" srcId="{1194FDD3-8408-3E4B-BB08-F2BE5C92D92A}" destId="{5E4FD2FB-85FC-5147-95AB-96DF3A90DCAC}" srcOrd="4" destOrd="0" presId="urn:microsoft.com/office/officeart/2016/7/layout/VerticalHollowActionList"/>
    <dgm:cxn modelId="{023E2ECA-FDBE-824E-85CF-C913748ADC02}" type="presParOf" srcId="{5E4FD2FB-85FC-5147-95AB-96DF3A90DCAC}" destId="{BF5C4F1F-B2A8-1C4C-AE4E-F4DC54C65B85}" srcOrd="0" destOrd="0" presId="urn:microsoft.com/office/officeart/2016/7/layout/VerticalHollowActionList"/>
    <dgm:cxn modelId="{EF552FE7-059F-6545-83AD-63ADB088257C}" type="presParOf" srcId="{5E4FD2FB-85FC-5147-95AB-96DF3A90DCAC}" destId="{D480C391-3CAC-1043-BEA1-1A9804EC84D9}" srcOrd="1" destOrd="0" presId="urn:microsoft.com/office/officeart/2016/7/layout/VerticalHollowActionList"/>
    <dgm:cxn modelId="{F7BC32D2-2414-2048-91E4-5973FEA889B9}" type="presParOf" srcId="{1194FDD3-8408-3E4B-BB08-F2BE5C92D92A}" destId="{2473FE9B-AD49-F043-8B2E-B42053730B28}" srcOrd="5" destOrd="0" presId="urn:microsoft.com/office/officeart/2016/7/layout/VerticalHollowActionList"/>
    <dgm:cxn modelId="{DED55192-3ABC-F847-8896-DEDB0B3086E9}" type="presParOf" srcId="{1194FDD3-8408-3E4B-BB08-F2BE5C92D92A}" destId="{1C21A949-7F4C-E644-BCFB-FB938ECBC07E}" srcOrd="6" destOrd="0" presId="urn:microsoft.com/office/officeart/2016/7/layout/VerticalHollowActionList"/>
    <dgm:cxn modelId="{93AEDE25-80C3-D345-9281-962A0955F134}" type="presParOf" srcId="{1C21A949-7F4C-E644-BCFB-FB938ECBC07E}" destId="{4063E1B1-187C-E24B-8BBE-2D841C57492E}" srcOrd="0" destOrd="0" presId="urn:microsoft.com/office/officeart/2016/7/layout/VerticalHollowActionList"/>
    <dgm:cxn modelId="{F46EBD3F-041E-3A4A-9D32-F2AA6AEE7FAE}" type="presParOf" srcId="{1C21A949-7F4C-E644-BCFB-FB938ECBC07E}" destId="{EC9759E6-1BDA-2B4F-AC66-B61C773867D4}" srcOrd="1" destOrd="0" presId="urn:microsoft.com/office/officeart/2016/7/layout/VerticalHollowActionList"/>
    <dgm:cxn modelId="{65016011-E345-0E45-B5A3-8F31845EE772}" type="presParOf" srcId="{1194FDD3-8408-3E4B-BB08-F2BE5C92D92A}" destId="{047D9F91-EE21-7143-9CC5-EC0FE97A5CF7}" srcOrd="7" destOrd="0" presId="urn:microsoft.com/office/officeart/2016/7/layout/VerticalHollowActionList"/>
    <dgm:cxn modelId="{1752E2F3-2881-D449-9BC3-8886AE8CF52B}" type="presParOf" srcId="{1194FDD3-8408-3E4B-BB08-F2BE5C92D92A}" destId="{206578CA-DBE9-424E-ABDC-E92C91760DD4}" srcOrd="8" destOrd="0" presId="urn:microsoft.com/office/officeart/2016/7/layout/VerticalHollowActionList"/>
    <dgm:cxn modelId="{EC21127B-83C6-5F41-97F7-873DAD443944}" type="presParOf" srcId="{206578CA-DBE9-424E-ABDC-E92C91760DD4}" destId="{9FEBCA3F-FAAF-DB44-859D-33A3A95A864E}" srcOrd="0" destOrd="0" presId="urn:microsoft.com/office/officeart/2016/7/layout/VerticalHollowActionList"/>
    <dgm:cxn modelId="{1104C423-F040-9A45-BBF8-E8B455006ABB}" type="presParOf" srcId="{206578CA-DBE9-424E-ABDC-E92C91760DD4}" destId="{7125FA2A-BE8F-D142-9642-49645775C081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D87A52-CB32-4167-9B48-E1EBC43D9522}">
      <dsp:nvSpPr>
        <dsp:cNvPr id="0" name=""/>
        <dsp:cNvSpPr/>
      </dsp:nvSpPr>
      <dsp:spPr>
        <a:xfrm>
          <a:off x="0" y="552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7CCB26-5CF2-4E96-8EB7-DF9FCCA56DF8}">
      <dsp:nvSpPr>
        <dsp:cNvPr id="0" name=""/>
        <dsp:cNvSpPr/>
      </dsp:nvSpPr>
      <dsp:spPr>
        <a:xfrm>
          <a:off x="391077" y="291436"/>
          <a:ext cx="711049" cy="711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0A234-2568-4215-8EEA-647B80BBBF04}">
      <dsp:nvSpPr>
        <dsp:cNvPr id="0" name=""/>
        <dsp:cNvSpPr/>
      </dsp:nvSpPr>
      <dsp:spPr>
        <a:xfrm>
          <a:off x="1493203" y="552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To answer user questions only about the Able company.</a:t>
          </a:r>
        </a:p>
      </dsp:txBody>
      <dsp:txXfrm>
        <a:off x="1493203" y="552"/>
        <a:ext cx="6736396" cy="1292816"/>
      </dsp:txXfrm>
    </dsp:sp>
    <dsp:sp modelId="{0BFDABA0-4C11-49A4-B586-A3583DE019BC}">
      <dsp:nvSpPr>
        <dsp:cNvPr id="0" name=""/>
        <dsp:cNvSpPr/>
      </dsp:nvSpPr>
      <dsp:spPr>
        <a:xfrm>
          <a:off x="0" y="161657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FE8BCF-5251-440D-82B7-3FEA4E423F64}">
      <dsp:nvSpPr>
        <dsp:cNvPr id="0" name=""/>
        <dsp:cNvSpPr/>
      </dsp:nvSpPr>
      <dsp:spPr>
        <a:xfrm>
          <a:off x="391077" y="1907456"/>
          <a:ext cx="711049" cy="711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7B6C5-0A1D-46AB-AD56-6C11C49D25A7}">
      <dsp:nvSpPr>
        <dsp:cNvPr id="0" name=""/>
        <dsp:cNvSpPr/>
      </dsp:nvSpPr>
      <dsp:spPr>
        <a:xfrm>
          <a:off x="1493203" y="161657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company documents for accurate, context-aware responses</a:t>
          </a:r>
        </a:p>
      </dsp:txBody>
      <dsp:txXfrm>
        <a:off x="1493203" y="1616573"/>
        <a:ext cx="6736396" cy="1292816"/>
      </dsp:txXfrm>
    </dsp:sp>
    <dsp:sp modelId="{3CDC0779-60FD-441D-BEB0-AA9EC7B57F3F}">
      <dsp:nvSpPr>
        <dsp:cNvPr id="0" name=""/>
        <dsp:cNvSpPr/>
      </dsp:nvSpPr>
      <dsp:spPr>
        <a:xfrm>
          <a:off x="0" y="323259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181C3-125E-492B-848F-3F79CFF5694F}">
      <dsp:nvSpPr>
        <dsp:cNvPr id="0" name=""/>
        <dsp:cNvSpPr/>
      </dsp:nvSpPr>
      <dsp:spPr>
        <a:xfrm>
          <a:off x="391077" y="3523477"/>
          <a:ext cx="711049" cy="711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AB676-F2D0-427A-BC30-B4EE33EF0AD4}">
      <dsp:nvSpPr>
        <dsp:cNvPr id="0" name=""/>
        <dsp:cNvSpPr/>
      </dsp:nvSpPr>
      <dsp:spPr>
        <a:xfrm>
          <a:off x="1493203" y="323259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Enhance user experience with smart fallback responses</a:t>
          </a:r>
        </a:p>
      </dsp:txBody>
      <dsp:txXfrm>
        <a:off x="1493203" y="3232593"/>
        <a:ext cx="6736396" cy="1292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734567-3907-5A47-81B7-5A1C01D8DA52}">
      <dsp:nvSpPr>
        <dsp:cNvPr id="0" name=""/>
        <dsp:cNvSpPr/>
      </dsp:nvSpPr>
      <dsp:spPr>
        <a:xfrm>
          <a:off x="1645920" y="1966"/>
          <a:ext cx="6583680" cy="8629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742" tIns="219198" rIns="127742" bIns="21919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Load PDF documents (about Able)</a:t>
          </a:r>
        </a:p>
      </dsp:txBody>
      <dsp:txXfrm>
        <a:off x="1645920" y="1966"/>
        <a:ext cx="6583680" cy="862982"/>
      </dsp:txXfrm>
    </dsp:sp>
    <dsp:sp modelId="{5252FDDE-555A-F54C-9D33-65E34A755AB9}">
      <dsp:nvSpPr>
        <dsp:cNvPr id="0" name=""/>
        <dsp:cNvSpPr/>
      </dsp:nvSpPr>
      <dsp:spPr>
        <a:xfrm>
          <a:off x="0" y="1966"/>
          <a:ext cx="1645920" cy="8629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97" tIns="85244" rIns="87097" bIns="8524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Load</a:t>
          </a:r>
        </a:p>
      </dsp:txBody>
      <dsp:txXfrm>
        <a:off x="0" y="1966"/>
        <a:ext cx="1645920" cy="862982"/>
      </dsp:txXfrm>
    </dsp:sp>
    <dsp:sp modelId="{2A2517DA-48C5-AF4D-BA49-5DB461340775}">
      <dsp:nvSpPr>
        <dsp:cNvPr id="0" name=""/>
        <dsp:cNvSpPr/>
      </dsp:nvSpPr>
      <dsp:spPr>
        <a:xfrm>
          <a:off x="1645920" y="916728"/>
          <a:ext cx="6583680" cy="8629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742" tIns="219198" rIns="127742" bIns="21919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Convert them into vector embeddings</a:t>
          </a:r>
        </a:p>
      </dsp:txBody>
      <dsp:txXfrm>
        <a:off x="1645920" y="916728"/>
        <a:ext cx="6583680" cy="862982"/>
      </dsp:txXfrm>
    </dsp:sp>
    <dsp:sp modelId="{7DBC6FB5-085B-A847-A2F0-8B0A76A4D3D6}">
      <dsp:nvSpPr>
        <dsp:cNvPr id="0" name=""/>
        <dsp:cNvSpPr/>
      </dsp:nvSpPr>
      <dsp:spPr>
        <a:xfrm>
          <a:off x="0" y="916728"/>
          <a:ext cx="1645920" cy="8629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97" tIns="85244" rIns="87097" bIns="8524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Convert</a:t>
          </a:r>
        </a:p>
      </dsp:txBody>
      <dsp:txXfrm>
        <a:off x="0" y="916728"/>
        <a:ext cx="1645920" cy="862982"/>
      </dsp:txXfrm>
    </dsp:sp>
    <dsp:sp modelId="{D480C391-3CAC-1043-BEA1-1A9804EC84D9}">
      <dsp:nvSpPr>
        <dsp:cNvPr id="0" name=""/>
        <dsp:cNvSpPr/>
      </dsp:nvSpPr>
      <dsp:spPr>
        <a:xfrm>
          <a:off x="1645920" y="1831490"/>
          <a:ext cx="6583680" cy="8629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742" tIns="219198" rIns="127742" bIns="21919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 LlamaIndex to create index</a:t>
          </a:r>
        </a:p>
      </dsp:txBody>
      <dsp:txXfrm>
        <a:off x="1645920" y="1831490"/>
        <a:ext cx="6583680" cy="862982"/>
      </dsp:txXfrm>
    </dsp:sp>
    <dsp:sp modelId="{BF5C4F1F-B2A8-1C4C-AE4E-F4DC54C65B85}">
      <dsp:nvSpPr>
        <dsp:cNvPr id="0" name=""/>
        <dsp:cNvSpPr/>
      </dsp:nvSpPr>
      <dsp:spPr>
        <a:xfrm>
          <a:off x="0" y="1831490"/>
          <a:ext cx="1645920" cy="8629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97" tIns="85244" rIns="87097" bIns="8524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Use</a:t>
          </a:r>
        </a:p>
      </dsp:txBody>
      <dsp:txXfrm>
        <a:off x="0" y="1831490"/>
        <a:ext cx="1645920" cy="862982"/>
      </dsp:txXfrm>
    </dsp:sp>
    <dsp:sp modelId="{EC9759E6-1BDA-2B4F-AC66-B61C773867D4}">
      <dsp:nvSpPr>
        <dsp:cNvPr id="0" name=""/>
        <dsp:cNvSpPr/>
      </dsp:nvSpPr>
      <dsp:spPr>
        <a:xfrm>
          <a:off x="1645920" y="2746251"/>
          <a:ext cx="6583680" cy="8629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742" tIns="219198" rIns="127742" bIns="21919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Query with Gemma + fallback if needed</a:t>
          </a:r>
        </a:p>
      </dsp:txBody>
      <dsp:txXfrm>
        <a:off x="1645920" y="2746251"/>
        <a:ext cx="6583680" cy="862982"/>
      </dsp:txXfrm>
    </dsp:sp>
    <dsp:sp modelId="{4063E1B1-187C-E24B-8BBE-2D841C57492E}">
      <dsp:nvSpPr>
        <dsp:cNvPr id="0" name=""/>
        <dsp:cNvSpPr/>
      </dsp:nvSpPr>
      <dsp:spPr>
        <a:xfrm>
          <a:off x="0" y="2746251"/>
          <a:ext cx="1645920" cy="8629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97" tIns="85244" rIns="87097" bIns="8524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Query</a:t>
          </a:r>
        </a:p>
      </dsp:txBody>
      <dsp:txXfrm>
        <a:off x="0" y="2746251"/>
        <a:ext cx="1645920" cy="862982"/>
      </dsp:txXfrm>
    </dsp:sp>
    <dsp:sp modelId="{7125FA2A-BE8F-D142-9642-49645775C081}">
      <dsp:nvSpPr>
        <dsp:cNvPr id="0" name=""/>
        <dsp:cNvSpPr/>
      </dsp:nvSpPr>
      <dsp:spPr>
        <a:xfrm>
          <a:off x="1645920" y="3661013"/>
          <a:ext cx="6583680" cy="8629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742" tIns="219198" rIns="127742" bIns="21919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Interface via CLI or Gradio Web UI</a:t>
          </a:r>
        </a:p>
      </dsp:txBody>
      <dsp:txXfrm>
        <a:off x="1645920" y="3661013"/>
        <a:ext cx="6583680" cy="862982"/>
      </dsp:txXfrm>
    </dsp:sp>
    <dsp:sp modelId="{9FEBCA3F-FAAF-DB44-859D-33A3A95A864E}">
      <dsp:nvSpPr>
        <dsp:cNvPr id="0" name=""/>
        <dsp:cNvSpPr/>
      </dsp:nvSpPr>
      <dsp:spPr>
        <a:xfrm>
          <a:off x="0" y="3661013"/>
          <a:ext cx="1645920" cy="8629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97" tIns="85244" rIns="87097" bIns="8524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Interface</a:t>
          </a:r>
        </a:p>
      </dsp:txBody>
      <dsp:txXfrm>
        <a:off x="0" y="3661013"/>
        <a:ext cx="1645920" cy="862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7EFC8-CE5D-43AF-87C8-4B13E102D742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1FF6B-FC73-4163-AFEA-635DA1719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55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1FF6B-FC73-4163-AFEA-635DA1719A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2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1FF6B-FC73-4163-AFEA-635DA1719A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56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771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2996" y="4267832"/>
            <a:ext cx="3604497" cy="12971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 defTabSz="914400">
              <a:lnSpc>
                <a:spcPct val="90000"/>
              </a:lnSpc>
            </a:pPr>
            <a:r>
              <a:rPr lang="en-US" sz="27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Building an AI Chatbot with Gemma and </a:t>
            </a:r>
            <a:r>
              <a:rPr lang="en-US" sz="27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LlamaIndex</a:t>
            </a:r>
            <a:r>
              <a:rPr lang="en-US" sz="27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RAG for Able</a:t>
            </a:r>
          </a:p>
        </p:txBody>
      </p:sp>
      <p:pic>
        <p:nvPicPr>
          <p:cNvPr id="6" name="Graphic 5" descr="Head with Gears">
            <a:extLst>
              <a:ext uri="{FF2B5EF4-FFF2-40B4-BE49-F238E27FC236}">
                <a16:creationId xmlns:a16="http://schemas.microsoft.com/office/drawing/2014/main" id="{18ECB237-83F8-D813-6E75-065357FF0C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352" y="2333040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5977"/>
            <a:ext cx="467900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F787BCFC-C78C-716E-8E14-F29B51A70F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71"/>
    </mc:Choice>
    <mc:Fallback>
      <p:transition spd="slow" advTm="20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CD055-0D98-8D99-6A75-B71059951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E560-0371-ED3F-18B5-651C15B88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hat&#10;&#10;AI-generated content may be incorrect.">
            <a:extLst>
              <a:ext uri="{FF2B5EF4-FFF2-40B4-BE49-F238E27FC236}">
                <a16:creationId xmlns:a16="http://schemas.microsoft.com/office/drawing/2014/main" id="{8773E1E6-F131-5F9B-C42B-2B7D6EE98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0670" y="500449"/>
            <a:ext cx="8731281" cy="5362832"/>
          </a:xfr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558CFC0-B3A1-5A7D-FC41-8F04F2EB22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2029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5"/>
    </mc:Choice>
    <mc:Fallback>
      <p:transition spd="slow" advTm="2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Objectives?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212C9CCD-E24F-C709-1EB5-89EF36F8C15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61F5D99-5CD4-0343-847E-68D3BAE1DC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976"/>
    </mc:Choice>
    <mc:Fallback>
      <p:transition spd="slow" advTm="67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 dirty="0"/>
              <a:t>What Is </a:t>
            </a:r>
            <a:r>
              <a:rPr lang="en-US" sz="3850" dirty="0" err="1"/>
              <a:t>LlamaIndex</a:t>
            </a:r>
            <a:r>
              <a:rPr lang="en-US" sz="3850" dirty="0"/>
              <a:t> RAG?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r>
              <a:rPr lang="en-US" sz="2100" dirty="0"/>
              <a:t>Retrieval-Augmented Generation (RAG): Combines documents + LLMs</a:t>
            </a:r>
          </a:p>
          <a:p>
            <a:r>
              <a:rPr lang="en-US" sz="2100" dirty="0" err="1"/>
              <a:t>LlamaIndex</a:t>
            </a:r>
            <a:r>
              <a:rPr lang="en-US" sz="2100" dirty="0"/>
              <a:t>: Helps index documents and retrieve chunks for answers</a:t>
            </a:r>
          </a:p>
          <a:p>
            <a:r>
              <a:rPr lang="en-US" sz="2100" dirty="0"/>
              <a:t>Great for private, domain-specific knowledge like company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Disk">
            <a:extLst>
              <a:ext uri="{FF2B5EF4-FFF2-40B4-BE49-F238E27FC236}">
                <a16:creationId xmlns:a16="http://schemas.microsoft.com/office/drawing/2014/main" id="{CB2F1843-DA69-58B3-F41D-B33CD21ADA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91E7D62A-228D-8028-FCD8-A0F53A1975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86"/>
    </mc:Choice>
    <mc:Fallback>
      <p:transition spd="slow" advTm="51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What Is Gemma?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 dirty="0"/>
              <a:t>Gemma 7B-IT: Lightweight open-source model by Google</a:t>
            </a:r>
          </a:p>
          <a:p>
            <a:r>
              <a:rPr lang="en-US" sz="1700" dirty="0"/>
              <a:t>Fine-tuned for chat and instruction-following</a:t>
            </a:r>
          </a:p>
          <a:p>
            <a:r>
              <a:rPr lang="en-US" sz="1700" dirty="0"/>
              <a:t>Used through Hugging Face in our chatbot</a:t>
            </a:r>
          </a:p>
        </p:txBody>
      </p:sp>
      <p:pic>
        <p:nvPicPr>
          <p:cNvPr id="5" name="Picture 4" descr="A robot with a face">
            <a:extLst>
              <a:ext uri="{FF2B5EF4-FFF2-40B4-BE49-F238E27FC236}">
                <a16:creationId xmlns:a16="http://schemas.microsoft.com/office/drawing/2014/main" id="{9AC0A725-6B82-4D1E-CC43-09515193FA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079" r="5202" b="1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06069C5-E70F-0C4A-8BA1-9461600C00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64"/>
    </mc:Choice>
    <mc:Fallback>
      <p:transition spd="slow" advTm="32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Architecture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64575E-D8F9-9189-FE1B-A02B1773954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2FDCB7F-3A5F-06D0-ADC3-8C0A00D185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34"/>
    </mc:Choice>
    <mc:Fallback>
      <p:transition spd="slow" advTm="36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How the Chatbot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/>
              <a:t>The user asks a question</a:t>
            </a:r>
          </a:p>
          <a:p>
            <a:r>
              <a:rPr lang="en-US" sz="1700"/>
              <a:t>Bot tries to find answers in documents</a:t>
            </a:r>
          </a:p>
          <a:p>
            <a:r>
              <a:rPr lang="en-US" sz="1700"/>
              <a:t>If not found, the bot gives a general casual response</a:t>
            </a:r>
          </a:p>
          <a:p>
            <a:r>
              <a:rPr lang="en-US" sz="1700"/>
              <a:t>Always stays friendly and informative</a:t>
            </a:r>
          </a:p>
        </p:txBody>
      </p:sp>
      <p:pic>
        <p:nvPicPr>
          <p:cNvPr id="5" name="Picture 4" descr="Robots sitting on a green cafe chair">
            <a:extLst>
              <a:ext uri="{FF2B5EF4-FFF2-40B4-BE49-F238E27FC236}">
                <a16:creationId xmlns:a16="http://schemas.microsoft.com/office/drawing/2014/main" id="{8ACED185-89F9-ECB7-5E49-FC70BD1D4C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610" r="25848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66F3EBB-3383-1636-B383-9F2D4D1382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21"/>
    </mc:Choice>
    <mc:Fallback>
      <p:transition spd="slow" advTm="35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Dialogue Boxes">
            <a:extLst>
              <a:ext uri="{FF2B5EF4-FFF2-40B4-BE49-F238E27FC236}">
                <a16:creationId xmlns:a16="http://schemas.microsoft.com/office/drawing/2014/main" id="{7DC2FA71-3818-9260-2310-78820CE24E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469" r="26276" b="2"/>
          <a:stretch/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r>
              <a:rPr lang="en-US" sz="3500"/>
              <a:t>Gradio Chat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487" y="2743200"/>
            <a:ext cx="3935505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Simple web interface</a:t>
            </a:r>
          </a:p>
          <a:p>
            <a:r>
              <a:rPr lang="en-US" sz="2000" dirty="0"/>
              <a:t>Easy to ask and view answers</a:t>
            </a:r>
          </a:p>
          <a:p>
            <a:r>
              <a:rPr lang="en-US" sz="2000" dirty="0"/>
              <a:t>Portable and user-friendly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0B66239-94D5-F267-848B-62BCF366AD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96"/>
    </mc:Choice>
    <mc:Fallback>
      <p:transition spd="slow" advTm="24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US" sz="3500"/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en-US" sz="1700"/>
              <a:t>Practical use of RAG with company data</a:t>
            </a:r>
          </a:p>
          <a:p>
            <a:r>
              <a:rPr lang="en-US" sz="1700"/>
              <a:t>Friendly fallback responses improve UX</a:t>
            </a:r>
          </a:p>
          <a:p>
            <a:r>
              <a:rPr lang="en-US" sz="1700"/>
              <a:t>Easy to deploy and extend to other domains</a:t>
            </a:r>
          </a:p>
        </p:txBody>
      </p:sp>
      <p:pic>
        <p:nvPicPr>
          <p:cNvPr id="5" name="Picture 4" descr="Drawings on colorful paper">
            <a:extLst>
              <a:ext uri="{FF2B5EF4-FFF2-40B4-BE49-F238E27FC236}">
                <a16:creationId xmlns:a16="http://schemas.microsoft.com/office/drawing/2014/main" id="{ABA595CA-C40A-B67D-7A83-69C4167C6A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433" r="40690" b="-1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DF41D9F-94D1-B964-C219-B302187514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78"/>
    </mc:Choice>
    <mc:Fallback>
      <p:transition spd="slow" advTm="76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243B-C9A8-3043-CA2B-F296257C8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 descr="A screenshot of a chat&#10;&#10;AI-generated content may be incorrect.">
            <a:extLst>
              <a:ext uri="{FF2B5EF4-FFF2-40B4-BE49-F238E27FC236}">
                <a16:creationId xmlns:a16="http://schemas.microsoft.com/office/drawing/2014/main" id="{3D9AA936-ED01-DD09-21C2-3E372C98F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87617" y="1600200"/>
            <a:ext cx="7368766" cy="4525963"/>
          </a:xfr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B9644D-DCE0-AFB7-B89A-A481E2A08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617" y="1841156"/>
            <a:ext cx="7549487" cy="463696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18D5A13-7241-2A29-AC58-409004F1DE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86854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06"/>
    </mc:Choice>
    <mc:Fallback>
      <p:transition spd="slow" advTm="43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205</Words>
  <Application>Microsoft Office PowerPoint</Application>
  <PresentationFormat>On-screen Show (4:3)</PresentationFormat>
  <Paragraphs>40</Paragraphs>
  <Slides>10</Slides>
  <Notes>2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Calibri</vt:lpstr>
      <vt:lpstr>Office Theme</vt:lpstr>
      <vt:lpstr>Building an AI Chatbot with Gemma and LlamaIndex RAG for Able</vt:lpstr>
      <vt:lpstr>Objectives?</vt:lpstr>
      <vt:lpstr>What Is LlamaIndex RAG?</vt:lpstr>
      <vt:lpstr>What Is Gemma?</vt:lpstr>
      <vt:lpstr>System Architecture</vt:lpstr>
      <vt:lpstr>How the Chatbot Works</vt:lpstr>
      <vt:lpstr>Gradio Chat Interface</vt:lpstr>
      <vt:lpstr>Final Thoughts</vt:lpstr>
      <vt:lpstr>Results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Priya Jha</dc:creator>
  <cp:keywords/>
  <dc:description>generated using python-pptx</dc:description>
  <cp:lastModifiedBy>Jha, Priya</cp:lastModifiedBy>
  <cp:revision>4</cp:revision>
  <dcterms:created xsi:type="dcterms:W3CDTF">2013-01-27T09:14:16Z</dcterms:created>
  <dcterms:modified xsi:type="dcterms:W3CDTF">2025-03-31T12:36:56Z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f4b8a2-ad4f-41b5-9a91-284d2cc38f56_Enabled">
    <vt:lpwstr>true</vt:lpwstr>
  </property>
  <property fmtid="{D5CDD505-2E9C-101B-9397-08002B2CF9AE}" pid="3" name="MSIP_Label_37f4b8a2-ad4f-41b5-9a91-284d2cc38f56_SetDate">
    <vt:lpwstr>2025-03-31T01:56:06Z</vt:lpwstr>
  </property>
  <property fmtid="{D5CDD505-2E9C-101B-9397-08002B2CF9AE}" pid="4" name="MSIP_Label_37f4b8a2-ad4f-41b5-9a91-284d2cc38f56_Method">
    <vt:lpwstr>Standard</vt:lpwstr>
  </property>
  <property fmtid="{D5CDD505-2E9C-101B-9397-08002B2CF9AE}" pid="5" name="MSIP_Label_37f4b8a2-ad4f-41b5-9a91-284d2cc38f56_Name">
    <vt:lpwstr>Internal-HSC</vt:lpwstr>
  </property>
  <property fmtid="{D5CDD505-2E9C-101B-9397-08002B2CF9AE}" pid="6" name="MSIP_Label_37f4b8a2-ad4f-41b5-9a91-284d2cc38f56_SiteId">
    <vt:lpwstr>70de1992-07c6-480f-a318-a1afcba03983</vt:lpwstr>
  </property>
  <property fmtid="{D5CDD505-2E9C-101B-9397-08002B2CF9AE}" pid="7" name="MSIP_Label_37f4b8a2-ad4f-41b5-9a91-284d2cc38f56_ActionId">
    <vt:lpwstr>76723f95-cf7c-4575-a3d4-b2511bcf88bb</vt:lpwstr>
  </property>
  <property fmtid="{D5CDD505-2E9C-101B-9397-08002B2CF9AE}" pid="8" name="MSIP_Label_37f4b8a2-ad4f-41b5-9a91-284d2cc38f56_ContentBits">
    <vt:lpwstr>0</vt:lpwstr>
  </property>
  <property fmtid="{D5CDD505-2E9C-101B-9397-08002B2CF9AE}" pid="9" name="MSIP_Label_37f4b8a2-ad4f-41b5-9a91-284d2cc38f56_Tag">
    <vt:lpwstr>50, 3, 0, 1</vt:lpwstr>
  </property>
</Properties>
</file>